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88" r:id="rId35"/>
    <p:sldId id="290" r:id="rId36"/>
    <p:sldId id="292" r:id="rId37"/>
    <p:sldId id="293" r:id="rId38"/>
    <p:sldId id="294" r:id="rId39"/>
    <p:sldId id="295" r:id="rId40"/>
    <p:sldId id="297" r:id="rId41"/>
    <p:sldId id="296" r:id="rId42"/>
    <p:sldId id="298" r:id="rId43"/>
    <p:sldId id="299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1F47-A847-47C0-8F6D-D992586EAB1F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2CB38-C228-4513-979C-DD8D238C199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JARNÍ ROSTLINY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Orsej jarní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h.dobrodinska\Desktop\jarní byliny\bez názv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Blatouch bahenní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h.dobrodinska\Desktop\jarní byliny\blato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sněženka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h.dobrodinska\Desktop\jarní byliny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8"/>
            <a:ext cx="4709101" cy="3162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bledule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h.dobrodinska\Desktop\jarní byliny\bledule-1100x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386099" cy="3589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Dymnivka dutá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h.dobrodinska\Desktop\jarní byliny\dymni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735141" cy="3821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hyacinty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h.dobrodinska\Desktop\jarní byliny\e15cf9014878ddbaec26a18ecbea638d_4635179-hyaxint_istock-455274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485900"/>
            <a:ext cx="6905625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podběl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:\Users\h.dobrodinska\Desktop\jarní byliny\get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24900" cy="5686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Hlaváček jarní- chráněný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Users\h.dobrodinska\Desktop\jarní byliny\hlaváče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6085299" cy="4052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Hluchavka nachová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 descr="C:\Users\h.dobrodinska\Desktop\jarní byliny\hlucha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3786214" cy="504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Hluchavka bílá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 descr="C:\Users\h.dobrodinska\Desktop\jarní byliny\hluchavka-bila-lamium-alb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572000" cy="610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Sasanka hajní</a:t>
            </a:r>
            <a:endParaRPr lang="cs-CZ" dirty="0"/>
          </a:p>
        </p:txBody>
      </p:sp>
      <p:pic>
        <p:nvPicPr>
          <p:cNvPr id="1026" name="Picture 2" descr="C:\Users\h.dobrodinska\Desktop\jarní byliny\6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6175" y="1600200"/>
            <a:ext cx="68116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Hrachor jarní- </a:t>
            </a:r>
            <a:r>
              <a:rPr lang="cs-CZ" dirty="0" err="1" smtClean="0"/>
              <a:t>lecha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C:\Users\h.dobrodinska\Desktop\jarní byliny\hrachor jar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03734"/>
            <a:ext cx="7405686" cy="555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Jaterník podléška</a:t>
            </a:r>
            <a:endParaRPr lang="cs-CZ" dirty="0"/>
          </a:p>
        </p:txBody>
      </p:sp>
      <p:pic>
        <p:nvPicPr>
          <p:cNvPr id="21506" name="Picture 2" descr="C:\Users\h.dobrodinska\Desktop\jarní byliny\jaterní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900" y="1600200"/>
            <a:ext cx="67842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jaterník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C:\Users\h.dobrodinska\Desktop\jarní byliny\jaterní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074" y="2195513"/>
            <a:ext cx="2995627" cy="3999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koniklec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C:\Users\h.dobrodinska\Desktop\jarní byliny\konikle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643050"/>
            <a:ext cx="32385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konvalinka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C:\Users\h.dobrodinska\Desktop\jarní byliny\konvalin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Kopřiva dvoudomá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C:\Users\h.dobrodinska\Desktop\jarní byliny\Kopri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3973512" cy="4348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Krokus- šafrán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 descr="C:\Users\h.dobrodinska\Desktop\jarní byliny\krokus-jaro-fialo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Lýkovec jedovatý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C:\Users\h.dobrodinska\Desktop\jarní byliny\lýkov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78679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narcis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C:\Users\h.dobrodinska\Desktop\jarní byliny\narcis-tete-a-tete-prodej-cibulovin-narcisy-3-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Pampeliška,smetánka lékařská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C:\Users\h.dobrodinska\Desktop\jarní byliny\pampeliš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6286527" cy="419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C:\Users\h.dobrodinska\Desktop\jarní byliny\images2LD6TO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8364"/>
            <a:ext cx="4980739" cy="4280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Prvosenka jarní-petrklíč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C:\Users\h.dobrodinska\Desktop\jarní byliny\petrkl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428625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petrklíče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C:\Users\h.dobrodinska\Desktop\jarní byliny\petrklic-primula-prvosenka-japonska-1100x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762126" cy="380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Plicník lékařský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0" name="Picture 2" descr="C:\Users\h.dobrodinska\Desktop\jarní byliny\plicní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191500" cy="538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podběl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C:\Users\h.dobrodinska\Desktop\jarní byliny\pod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popenec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5842" name="Picture 2" descr="C:\Users\h.dobrodinska\Desktop\jarní byliny\popene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04988"/>
            <a:ext cx="4876800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křivatec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C:\Users\h.dobrodinska\Desktop\jarní byliny\pyly2_galerie-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3981459" cy="5311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Rozrazil perský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C:\Users\h.dobrodinska\Desktop\jarní byliny\rozrazi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93016"/>
            <a:ext cx="6905644" cy="5179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Rozrazil rezekvítek-bouřka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C:\Users\h.dobrodinska\Desktop\jarní byliny\rozrazil 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2214553"/>
            <a:ext cx="5955200" cy="3950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tulipán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 descr="C:\Users\h.dobrodinska\Desktop\jarní byliny\tulipan-banja-luka-prodej-cibulovin-holandske-tulipany-3-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39814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Forsytie-zlatice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h.dobrodinska\Desktop\jarní byliny\32445_2374__vyr_1324zlatice-mini-g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810000" cy="3810000"/>
          </a:xfrm>
          <a:prstGeom prst="rect">
            <a:avLst/>
          </a:prstGeom>
          <a:noFill/>
        </p:spPr>
      </p:pic>
      <p:pic>
        <p:nvPicPr>
          <p:cNvPr id="2051" name="Picture 3" descr="C:\Users\h.dobrodinska\Desktop\jarní byliny\zlatice-obecna-zlaty-dest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928934"/>
            <a:ext cx="2925763" cy="194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Violka vonná-fialka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2" name="Picture 2" descr="C:\Users\h.dobrodinska\Desktop\jarní byliny\violk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71713"/>
            <a:ext cx="15240000" cy="11401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Tařice- skály v Šárce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 descr="C:\Users\h.dobrodinska\Desktop\jarní byliny\taři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Ladoňka</a:t>
            </a:r>
            <a:endParaRPr lang="cs-CZ" dirty="0"/>
          </a:p>
        </p:txBody>
      </p:sp>
      <p:pic>
        <p:nvPicPr>
          <p:cNvPr id="43010" name="Picture 2" descr="C:\Users\h.dobrodinska\Desktop\jarní byliny\Blausternchen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h.dobrodinska\Desktop\jarní byliny\371060medvedi-cesne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423863"/>
            <a:ext cx="13716000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Česnek medvědí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h.dobrodinska\Desktop\jarní byliny\bears-garlic-474316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Česnek podivný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h.dobrodinska\Desktop\jarní byliny\cesnek-podivn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6445593" cy="3775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Sedmikráska chudobka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h.dobrodinska\Desktop\jarní byliny\2043766_prvni-bylinky-jarni-detox-roste-pod-okny-sedmi_image_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8740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Brčál-barvínek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h.dobrodinska\Desktop\jarní byliny\barvíne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9" y="1928813"/>
            <a:ext cx="5048271" cy="3786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66</Words>
  <Application>Microsoft Office PowerPoint</Application>
  <PresentationFormat>Předvádění na obrazovce (4:3)</PresentationFormat>
  <Paragraphs>39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sady Office</vt:lpstr>
      <vt:lpstr>JARNÍ ROSTLINY</vt:lpstr>
      <vt:lpstr>Sasanka hajní</vt:lpstr>
      <vt:lpstr>Snímek 3</vt:lpstr>
      <vt:lpstr>Forsytie-zlatice</vt:lpstr>
      <vt:lpstr>Snímek 5</vt:lpstr>
      <vt:lpstr>Česnek medvědí</vt:lpstr>
      <vt:lpstr>Česnek podivný</vt:lpstr>
      <vt:lpstr>Sedmikráska chudobka</vt:lpstr>
      <vt:lpstr>Brčál-barvínek</vt:lpstr>
      <vt:lpstr>Orsej jarní</vt:lpstr>
      <vt:lpstr>Blatouch bahenní</vt:lpstr>
      <vt:lpstr>sněženka</vt:lpstr>
      <vt:lpstr>bledule</vt:lpstr>
      <vt:lpstr>Dymnivka dutá</vt:lpstr>
      <vt:lpstr>hyacinty</vt:lpstr>
      <vt:lpstr>podběl</vt:lpstr>
      <vt:lpstr>Hlaváček jarní- chráněný</vt:lpstr>
      <vt:lpstr>Hluchavka nachová</vt:lpstr>
      <vt:lpstr>Hluchavka bílá</vt:lpstr>
      <vt:lpstr>Hrachor jarní- lecha</vt:lpstr>
      <vt:lpstr>Jaterník podléška</vt:lpstr>
      <vt:lpstr>jaterník</vt:lpstr>
      <vt:lpstr>koniklec</vt:lpstr>
      <vt:lpstr>konvalinka</vt:lpstr>
      <vt:lpstr>Kopřiva dvoudomá</vt:lpstr>
      <vt:lpstr>Krokus- šafrán</vt:lpstr>
      <vt:lpstr>Lýkovec jedovatý</vt:lpstr>
      <vt:lpstr>narcis</vt:lpstr>
      <vt:lpstr>Pampeliška,smetánka lékařská</vt:lpstr>
      <vt:lpstr>Prvosenka jarní-petrklíč</vt:lpstr>
      <vt:lpstr>petrklíče</vt:lpstr>
      <vt:lpstr>Plicník lékařský</vt:lpstr>
      <vt:lpstr>podběl</vt:lpstr>
      <vt:lpstr>Snímek 34</vt:lpstr>
      <vt:lpstr>popenec</vt:lpstr>
      <vt:lpstr>křivatec</vt:lpstr>
      <vt:lpstr>Rozrazil perský</vt:lpstr>
      <vt:lpstr>Rozrazil rezekvítek-bouřka</vt:lpstr>
      <vt:lpstr>tulipán</vt:lpstr>
      <vt:lpstr>Violka vonná-fialka</vt:lpstr>
      <vt:lpstr>Snímek 41</vt:lpstr>
      <vt:lpstr>Tařice- skály v Šárce</vt:lpstr>
      <vt:lpstr>Ladoňka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ROSTLINY</dc:title>
  <dc:creator>h.dobrodinska</dc:creator>
  <cp:lastModifiedBy>h.dobrodinska</cp:lastModifiedBy>
  <cp:revision>3</cp:revision>
  <dcterms:created xsi:type="dcterms:W3CDTF">2020-03-24T09:12:58Z</dcterms:created>
  <dcterms:modified xsi:type="dcterms:W3CDTF">2020-03-24T09:41:05Z</dcterms:modified>
</cp:coreProperties>
</file>