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317" r:id="rId15"/>
    <p:sldId id="318" r:id="rId16"/>
    <p:sldId id="282" r:id="rId17"/>
    <p:sldId id="284" r:id="rId18"/>
    <p:sldId id="286" r:id="rId19"/>
    <p:sldId id="288" r:id="rId20"/>
    <p:sldId id="290" r:id="rId21"/>
    <p:sldId id="292" r:id="rId22"/>
    <p:sldId id="294" r:id="rId23"/>
    <p:sldId id="296" r:id="rId24"/>
    <p:sldId id="298" r:id="rId25"/>
    <p:sldId id="300" r:id="rId26"/>
    <p:sldId id="302" r:id="rId27"/>
    <p:sldId id="304" r:id="rId28"/>
    <p:sldId id="306" r:id="rId29"/>
    <p:sldId id="308" r:id="rId30"/>
    <p:sldId id="310" r:id="rId31"/>
    <p:sldId id="312" r:id="rId32"/>
    <p:sldId id="314" r:id="rId33"/>
    <p:sldId id="31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C197-E05E-4A96-AEE0-FA561B047124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C7E6-77E9-4F78-9818-D80373B5236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hotonature.cz/img/clanky/originals/lyska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z/imgres?imgurl=http://img5.rajce.idnes.cz/d0503/0/752/752807_d72d9adca95ce9ddcb08548690ad84ed/images/vyst_-_kane_lesni_-_01.jpg&amp;imgrefurl=http://kracmerka.rajce.idnes.cz/Brno_-_Jezirko/&amp;usg=__v5EzRBk826ecjw2Z3FJV22Xc9yg=&amp;h=700&amp;w=525&amp;sz=71&amp;hl=cs&amp;start=11&amp;tbnid=uHcEZtncv-XbKM:&amp;tbnh=140&amp;tbnw=105&amp;prev=/images%3Fq%3DK%25C3%2581%25C5%2587E%2BLESN%25C3%258D%26hl%3Dcs%26sa%3D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biolib.cz/IMG/THN/_3018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biolib.cz/IMG/GAL/42532.jpg&amp;imgrefurl=http://www.biolib.cz/cz/taxonimage/id42532/%3Ftaxonid%3D8804&amp;usg=__MtsrtunZTnUQrFah8hy72Ynfq04=&amp;h=533&amp;w=800&amp;sz=200&amp;hl=cs&amp;start=4&amp;tbnid=3qHQ_xJtVFJJYM:&amp;tbnh=95&amp;tbnw=143&amp;prev=/images%3Fq%3DLED%25C5%2587%25C3%2581%25C4%258CEK%2B%25C5%2598%25C3%258D%25C4%258CN%25C3%258D%26hl%3Dcs%26sa%3D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poutnik2.sweb.cz/foto/ptaci/pevci/kos-cerny-5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utnik2.sweb.cz/foto/ptaci/pevci/kos-cerny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z/imgres?imgurl=http://www.naturfoto.cz/fotografie/ptaci/lednacek-ricni-1665.jpg&amp;imgrefurl=http://www.naturfoto.cz/lednacek-ricni-fotografie-201.html&amp;usg=__50sNo7hpb2ajlU6MT61FlJCJZIs=&amp;h=520&amp;w=520&amp;sz=49&amp;hl=cs&amp;start=5&amp;tbnid=JlrC2dhDGLcldM:&amp;tbnh=131&amp;tbnw=131&amp;prev=/images%3Fq%3DLED%25C5%2587%25C3%2581%25C4%258CEK%2B%25C5%2598%25C3%258D%25C4%258CN%25C3%258D%26hl%3Dcs%26sa%3D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z/imgres?imgurl=http://www.wildafrica.cz/images/animals/76_ostrichm.jpg&amp;imgrefurl=http://www.wildafrica.cz/cs/fotogalerie/pstros-dvouprsty/&amp;usg=__0_bGmSdO-bvniNDLdysvJ1ul7WM=&amp;h=618&amp;w=559&amp;sz=48&amp;hl=cs&amp;start=3&amp;tbnid=2vqKzfwMMiafHM:&amp;tbnh=136&amp;tbnw=123&amp;prev=/images%3Fq%3DP%25C5%25A0TROS%2BDVOUPRST%25C3%259D%26hl%3Dcs%26sa%3D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z/imgres?imgurl=http://www.naturephoto.cz/img/fotobanka/alcedo-atthis-2007-6641.jpg&amp;imgrefurl=http://www.naturephoto.cz/fotobanka/ptaci-birds/2037-lednacek-ricni-alcedo-atthis.html&amp;usg=__-NcJ-QyQsgp5am27JYf1YLkUHPo=&amp;h=400&amp;w=600&amp;sz=181&amp;hl=cs&amp;start=6&amp;tbnid=m-_U6lY3-obitM:&amp;tbnh=90&amp;tbnw=135&amp;prev=/images%3Fq%3DLED%25C5%2587%25C3%2581%25C4%258CEK%2B%25C5%2598%25C3%258D%25C4%258CN%25C3%258D%26hl%3Dcs%26sa%3D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ptáků A,B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Čáp bílý (Ciconia cicon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http://www.birdfinders.co.uk/images/long-eared-owl-israel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71625"/>
            <a:ext cx="533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www.fotoaparat.cz/g/07/06/19/401920_2b5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7975"/>
            <a:ext cx="7391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http://toulky.kolas.cz/2007/ptactvo/07519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7162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7a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7b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95338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7828" name="Picture 4" descr="kač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798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kachna s mláďa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5562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8b</a:t>
            </a:r>
            <a:endParaRPr lang="cs-CZ" dirty="0" smtClean="0"/>
          </a:p>
        </p:txBody>
      </p:sp>
      <p:pic>
        <p:nvPicPr>
          <p:cNvPr id="76803" name="Picture 3" descr="http://www.biolib.cz/IMG/GAL/2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82763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http://www.birds-online.ch/images/birds/el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1435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9b</a:t>
            </a:r>
            <a:endParaRPr lang="cs-CZ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954338"/>
            <a:ext cx="9144000" cy="946150"/>
            <a:chOff x="0" y="43"/>
            <a:chExt cx="5760" cy="596"/>
          </a:xfrm>
        </p:grpSpPr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0" y="43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0" y="43"/>
              <a:ext cx="576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sz="1100">
                  <a:hlinkClick r:id="rId2"/>
                </a:rPr>
                <a:t>  </a:t>
              </a:r>
              <a:r>
                <a:rPr lang="cs-CZ" sz="5600"/>
                <a:t> </a:t>
              </a:r>
              <a:r>
                <a:rPr lang="cs-CZ" sz="1100"/>
                <a:t>                                      </a:t>
              </a:r>
            </a:p>
          </p:txBody>
        </p:sp>
      </p:grpSp>
      <p:pic>
        <p:nvPicPr>
          <p:cNvPr id="79879" name="Picture 7" descr="http://www.naturephoto-cz.com/photos/birds/eurasian-coot-3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54864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http://drubez.chovzvirat.com/img/druhy/l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1a</a:t>
            </a:r>
            <a:endParaRPr lang="cs-CZ" dirty="0" smtClean="0"/>
          </a:p>
        </p:txBody>
      </p:sp>
      <p:pic>
        <p:nvPicPr>
          <p:cNvPr id="113667" name="Picture 3" descr="http://www.ezoo.cz/files/zvire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71625"/>
            <a:ext cx="65532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10a</a:t>
            </a:r>
            <a:endParaRPr lang="cs-CZ" dirty="0" smtClean="0"/>
          </a:p>
        </p:txBody>
      </p:sp>
      <p:pic>
        <p:nvPicPr>
          <p:cNvPr id="88067" name="Picture 3" descr="http://www.budlez.cz/foto/2008/08_dalsi/vyr_vel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76425"/>
            <a:ext cx="40909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www.naturfoto.cz/fotografie/ptaci/strakapoud-velky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71625"/>
            <a:ext cx="42132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http://www.mezistromy.cz/userdata/fotografie/ptaci/datel_cer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41322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http://t3.gstatic.com/images?q=tbn:HuAnzBmT7g_PsM:http://www.naturfoto.cz/fotografie/ptaci/vlastovka-obecna-297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www.priroda.cz/clanky/foto/fejklova-vlasto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905000"/>
            <a:ext cx="6477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12a</a:t>
            </a:r>
            <a:endParaRPr lang="cs-CZ" dirty="0" smtClean="0"/>
          </a:p>
        </p:txBody>
      </p:sp>
      <p:pic>
        <p:nvPicPr>
          <p:cNvPr id="32771" name="Picture 3" descr="Drozd zpěvný (Turdus Philomelo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24025"/>
            <a:ext cx="5791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http://ic2.pbase.com/g3/71/36871/3/54151593.04_Blue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89125"/>
            <a:ext cx="6248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http://www.naturephoto.cz/img/fotobanka/ardea-cinerea-2007-7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828800"/>
            <a:ext cx="33575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http://www.gymta.cz/kabinety/kab_biologie/videoatlas/ptaci/img/039-volavka-popelava-za-le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55626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Brhlík lesní Sitta europa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0015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14a</a:t>
            </a:r>
            <a:endParaRPr lang="cs-CZ" dirty="0" smtClean="0"/>
          </a:p>
        </p:txBody>
      </p:sp>
      <p:pic>
        <p:nvPicPr>
          <p:cNvPr id="110595" name="Picture 3" descr="Havran polní Corvus frugile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14b</a:t>
            </a:r>
            <a:endParaRPr lang="cs-CZ" dirty="0" smtClean="0"/>
          </a:p>
        </p:txBody>
      </p:sp>
      <p:pic>
        <p:nvPicPr>
          <p:cNvPr id="134147" name="Picture 3" descr="http://www.animal-photo.cz/racek_chechtavy/IMG_5326_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4363"/>
            <a:ext cx="74676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Kos černý Turdus mer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7165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949575"/>
            <a:ext cx="9144000" cy="960438"/>
            <a:chOff x="0" y="43"/>
            <a:chExt cx="5760" cy="605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0" y="43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0" y="43"/>
              <a:ext cx="5760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s-CZ" sz="1100">
                  <a:hlinkClick r:id="rId3"/>
                </a:rPr>
                <a:t>  </a:t>
              </a:r>
              <a:r>
                <a:rPr lang="cs-CZ" sz="5700"/>
                <a:t> </a:t>
              </a:r>
              <a:r>
                <a:rPr lang="cs-CZ" sz="1100"/>
                <a:t>                                    </a:t>
              </a:r>
            </a:p>
          </p:txBody>
        </p:sp>
      </p:grpSp>
      <p:pic>
        <p:nvPicPr>
          <p:cNvPr id="120839" name="Picture 7" descr="Zobrazit obrázek v plné velikos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2995613"/>
            <a:ext cx="2921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15a</a:t>
            </a:r>
            <a:endParaRPr lang="cs-CZ" dirty="0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3495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15b.</a:t>
            </a:r>
            <a:endParaRPr lang="cs-CZ" dirty="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87438"/>
            <a:ext cx="5145088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16a.</a:t>
            </a:r>
            <a:endParaRPr lang="cs-CZ" dirty="0" smtClean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002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16b.</a:t>
            </a:r>
            <a:endParaRPr lang="cs-CZ" dirty="0" smtClean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http://www.dodinart.ic.cz/Delichon_urbic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81150"/>
            <a:ext cx="7924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http://t0.gstatic.com/images?q=tbn:7Hfc7itkadJzLM:http://www.biolib.cz/IMG/GAL/1036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24796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Sojka obecná Garrulus glandar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30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3a</a:t>
            </a:r>
            <a:endParaRPr lang="cs-CZ" dirty="0" smtClean="0"/>
          </a:p>
        </p:txBody>
      </p:sp>
      <p:pic>
        <p:nvPicPr>
          <p:cNvPr id="117763" name="Picture 3" descr="Photo of vrána obecná, Corvus corone, Carrion Crow, Rabenkrah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70063"/>
            <a:ext cx="7010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http://www.ngodripatka.cz/ochrana_lesa/images/syko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248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http://www.e-planeta.cz/images/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7818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4b</a:t>
            </a:r>
            <a:endParaRPr lang="cs-CZ" dirty="0" smtClean="0"/>
          </a:p>
        </p:txBody>
      </p:sp>
      <p:pic>
        <p:nvPicPr>
          <p:cNvPr id="96259" name="Picture 3" descr="http://t0.gstatic.com/images?q=tbn:3qHQ_xJtVFJJYM:http://www.biolib.cz/IMG/GAL/42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7225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http://t2.gstatic.com/images?q=tbn:JlrC2dhDGLcldM:http://www.naturfoto.cz/fotografie/ptaci/lednacek-ricni-166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1892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http://t0.gstatic.com/images?q=tbn:m-_U6lY3-obitM:http://www.naturephoto.cz/img/fotobanka/alcedo-atthis-2007-664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105400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http://www.naturephoto.cz/img/fotobanka/alcedo-atthis-06-2007-3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7000" y="1447800"/>
            <a:ext cx="36115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</Words>
  <Application>Microsoft Office PowerPoint</Application>
  <PresentationFormat>Předvádění na obrazovce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Poznávačka ptáků A,B</vt:lpstr>
      <vt:lpstr>1a</vt:lpstr>
      <vt:lpstr>1b</vt:lpstr>
      <vt:lpstr>2a</vt:lpstr>
      <vt:lpstr>2b</vt:lpstr>
      <vt:lpstr>3a</vt:lpstr>
      <vt:lpstr>3b</vt:lpstr>
      <vt:lpstr>4a</vt:lpstr>
      <vt:lpstr>4b</vt:lpstr>
      <vt:lpstr>5a</vt:lpstr>
      <vt:lpstr>5b</vt:lpstr>
      <vt:lpstr>6a</vt:lpstr>
      <vt:lpstr>6b</vt:lpstr>
      <vt:lpstr>7a</vt:lpstr>
      <vt:lpstr>7b</vt:lpstr>
      <vt:lpstr>8a</vt:lpstr>
      <vt:lpstr>8b</vt:lpstr>
      <vt:lpstr>9a</vt:lpstr>
      <vt:lpstr>9b</vt:lpstr>
      <vt:lpstr>10a</vt:lpstr>
      <vt:lpstr>10b</vt:lpstr>
      <vt:lpstr>11a</vt:lpstr>
      <vt:lpstr>11b</vt:lpstr>
      <vt:lpstr>12a</vt:lpstr>
      <vt:lpstr>12b</vt:lpstr>
      <vt:lpstr>13a</vt:lpstr>
      <vt:lpstr>13b</vt:lpstr>
      <vt:lpstr>14a</vt:lpstr>
      <vt:lpstr>14b</vt:lpstr>
      <vt:lpstr>15a</vt:lpstr>
      <vt:lpstr>15b.</vt:lpstr>
      <vt:lpstr>16a.</vt:lpstr>
      <vt:lpstr>16b.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Poznávačka ptáků A,B</dc:title>
  <dc:creator>h.dobrodinska</dc:creator>
  <cp:lastModifiedBy>h.dobrodinska</cp:lastModifiedBy>
  <cp:revision>5</cp:revision>
  <dcterms:created xsi:type="dcterms:W3CDTF">2019-03-11T15:16:00Z</dcterms:created>
  <dcterms:modified xsi:type="dcterms:W3CDTF">2019-03-11T16:03:58Z</dcterms:modified>
</cp:coreProperties>
</file>